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1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165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12/13/2024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B6EC8E0-5AD9-CCA9-72EC-072F807174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9000"/>
          </a:blip>
          <a:srcRect l="-640" t="2402" b="-2404"/>
          <a:stretch/>
        </p:blipFill>
        <p:spPr>
          <a:xfrm>
            <a:off x="0" y="1"/>
            <a:ext cx="9144000" cy="7029994"/>
          </a:xfrm>
          <a:prstGeom prst="rect">
            <a:avLst/>
          </a:prstGeom>
          <a:effectLst/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8A4DF90-10EE-F693-DAF2-0A64BB09A4F9}"/>
              </a:ext>
            </a:extLst>
          </p:cNvPr>
          <p:cNvSpPr txBox="1"/>
          <p:nvPr/>
        </p:nvSpPr>
        <p:spPr>
          <a:xfrm>
            <a:off x="354248" y="4734625"/>
            <a:ext cx="8471647" cy="1723549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EEEFF1">
                    <a:lumMod val="10000"/>
                  </a:srgbClr>
                </a:solidFill>
                <a:effectLst/>
                <a:uLnTx/>
                <a:uFillTx/>
                <a:latin typeface="Gill Sans MT" panose="020B0502020104020203" pitchFamily="34" charset="0"/>
                <a:ea typeface="+mj-ea"/>
                <a:cs typeface="+mj-cs"/>
              </a:rPr>
              <a:t>REA CAPITAL PROJECT MINIGRID SITE ASSESSMENT</a:t>
            </a:r>
          </a:p>
          <a:p>
            <a:endParaRPr lang="en-US" sz="2000" i="1" dirty="0">
              <a:latin typeface="Century Gothic" panose="020B0502020202020204" pitchFamily="34" charset="0"/>
            </a:endParaRPr>
          </a:p>
          <a:p>
            <a:r>
              <a:rPr lang="en-US" sz="1400" i="1" dirty="0">
                <a:latin typeface="Century Gothic" panose="020B0502020202020204" pitchFamily="34" charset="0"/>
              </a:rPr>
              <a:t>December 2024</a:t>
            </a:r>
          </a:p>
        </p:txBody>
      </p:sp>
      <p:pic>
        <p:nvPicPr>
          <p:cNvPr id="15" name="Picture 14" descr="Logo, company name&#10;&#10;Description automatically generated">
            <a:extLst>
              <a:ext uri="{FF2B5EF4-FFF2-40B4-BE49-F238E27FC236}">
                <a16:creationId xmlns:a16="http://schemas.microsoft.com/office/drawing/2014/main" id="{DD6FA51C-F124-2379-0F2E-6487680B153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15" t="-752" r="30818" b="27804"/>
          <a:stretch/>
        </p:blipFill>
        <p:spPr>
          <a:xfrm>
            <a:off x="354248" y="152794"/>
            <a:ext cx="1525796" cy="182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82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F784D9-17AB-18E4-F426-4879F2314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1.png">
            <a:extLst>
              <a:ext uri="{FF2B5EF4-FFF2-40B4-BE49-F238E27FC236}">
                <a16:creationId xmlns:a16="http://schemas.microsoft.com/office/drawing/2014/main" id="{16CCE33B-B2F1-0DEB-F1CA-376165C4E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513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put_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</Words>
  <Application>Microsoft Office PowerPoint</Application>
  <PresentationFormat>On-screen Show (4:3)</PresentationFormat>
  <Paragraphs>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Century Gothic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Goodness Mbaogu</cp:lastModifiedBy>
  <cp:revision>2</cp:revision>
  <dcterms:created xsi:type="dcterms:W3CDTF">2013-01-27T09:14:16Z</dcterms:created>
  <dcterms:modified xsi:type="dcterms:W3CDTF">2024-12-13T05:02:42Z</dcterms:modified>
  <cp:category/>
</cp:coreProperties>
</file>

<file path=docProps/thumbnail.jpeg>
</file>